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74" r:id="rId4"/>
    <p:sldId id="285" r:id="rId5"/>
    <p:sldId id="260" r:id="rId6"/>
    <p:sldId id="286" r:id="rId7"/>
    <p:sldId id="289" r:id="rId8"/>
    <p:sldId id="290" r:id="rId9"/>
    <p:sldId id="287" r:id="rId10"/>
    <p:sldId id="288" r:id="rId11"/>
    <p:sldId id="282" r:id="rId12"/>
    <p:sldId id="275" r:id="rId13"/>
    <p:sldId id="2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" initials="a" lastIdx="1" clrIdx="0">
    <p:extLst>
      <p:ext uri="{19B8F6BF-5375-455C-9EA6-DF929625EA0E}">
        <p15:presenceInfo xmlns:p15="http://schemas.microsoft.com/office/powerpoint/2012/main" userId="S-1-5-21-2022515279-3023240270-1752916808-11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2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1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942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97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2056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3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79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7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2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6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5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8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4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12/25/2023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2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0AD2-014D-4C3B-A1FF-2B55F1BE0B6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9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E49093-DECD-4C43-A1FD-62B6E66B2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697" y="512380"/>
            <a:ext cx="6588329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1746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855023" y="213756"/>
            <a:ext cx="8621486" cy="118753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3212275" y="353727"/>
            <a:ext cx="39069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بخش جراحی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07" y="2044868"/>
            <a:ext cx="5595257" cy="4196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35" y="1675184"/>
            <a:ext cx="2341067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16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286000" y="243444"/>
            <a:ext cx="6472052" cy="62939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Titr" panose="00000700000000000000" pitchFamily="2" charset="-78"/>
              </a:rPr>
              <a:t>بخش پرخطر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7" y="1390177"/>
            <a:ext cx="2341067" cy="1536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349" y="1982916"/>
            <a:ext cx="6204000" cy="3492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936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4DA5A1-4333-4A7C-9533-2F0EAF23A2FA}"/>
              </a:ext>
            </a:extLst>
          </p:cNvPr>
          <p:cNvSpPr txBox="1"/>
          <p:nvPr/>
        </p:nvSpPr>
        <p:spPr>
          <a:xfrm>
            <a:off x="-572286" y="1173540"/>
            <a:ext cx="9953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endParaRPr lang="fa-IR" dirty="0">
              <a:latin typeface="Open Sans" panose="020B0606030504020204" pitchFamily="34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latin typeface="Open Sans" panose="020B0606030504020204" pitchFamily="34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dirty="0">
                <a:latin typeface="Open Sans" panose="020B0606030504020204" pitchFamily="34" charset="0"/>
                <a:cs typeface="B Titr" panose="00000700000000000000" pitchFamily="2" charset="-78"/>
              </a:rPr>
              <a:t>1-تهیه پمفلت،پوسترمرتبط با مناسبت های تقویم سلامت </a:t>
            </a:r>
          </a:p>
          <a:p>
            <a:pPr algn="r" rtl="1">
              <a:lnSpc>
                <a:spcPct val="200000"/>
              </a:lnSpc>
            </a:pPr>
            <a:r>
              <a:rPr lang="fa-IR" dirty="0">
                <a:latin typeface="Open Sans" panose="020B0606030504020204" pitchFamily="34" charset="0"/>
                <a:cs typeface="B Titr" panose="00000700000000000000" pitchFamily="2" charset="-78"/>
              </a:rPr>
              <a:t>2-تهیه کلیپ های آموزشی مرتبط با مناسبت های تقویم سلامت </a:t>
            </a:r>
          </a:p>
          <a:p>
            <a:pPr algn="r" rtl="1">
              <a:lnSpc>
                <a:spcPct val="200000"/>
              </a:lnSpc>
            </a:pPr>
            <a:r>
              <a:rPr lang="fa-IR" dirty="0">
                <a:latin typeface="Open Sans" panose="020B0606030504020204" pitchFamily="34" charset="0"/>
                <a:cs typeface="B Titr" panose="00000700000000000000" pitchFamily="2" charset="-78"/>
              </a:rPr>
              <a:t>3-آموزش گروهی مرتبط با مناسبت های تقویم سلامت </a:t>
            </a:r>
          </a:p>
          <a:p>
            <a:pPr algn="r" rtl="1">
              <a:lnSpc>
                <a:spcPct val="200000"/>
              </a:lnSpc>
            </a:pPr>
            <a:endParaRPr lang="fa-IR" dirty="0">
              <a:latin typeface="Open Sans" panose="020B060603050402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B95B8-0D9A-45EB-BE70-480FC75FEE0B}"/>
              </a:ext>
            </a:extLst>
          </p:cNvPr>
          <p:cNvSpPr txBox="1"/>
          <p:nvPr/>
        </p:nvSpPr>
        <p:spPr>
          <a:xfrm>
            <a:off x="1749973" y="988874"/>
            <a:ext cx="8202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1800" dirty="0">
                <a:solidFill>
                  <a:srgbClr val="C00000"/>
                </a:solidFill>
                <a:highlight>
                  <a:srgbClr val="FFFF00"/>
                </a:highlight>
                <a:cs typeface="B Titr" panose="00000700000000000000" pitchFamily="2" charset="-78"/>
              </a:rPr>
              <a:t>مجموع فعالیت های واحد آموزش سلامت بیمارستان شریعتی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190ABD-F4D7-49D5-86C0-3DF6E4B42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16" y="17540"/>
            <a:ext cx="2242698" cy="1442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7C4A0A-0CB6-4F94-9023-FF5690F27C8F}"/>
              </a:ext>
            </a:extLst>
          </p:cNvPr>
          <p:cNvSpPr txBox="1"/>
          <p:nvPr/>
        </p:nvSpPr>
        <p:spPr>
          <a:xfrm>
            <a:off x="2702473" y="6368433"/>
            <a:ext cx="6787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واحدآموزش سلامت بیمارستان شریعتی بندرعباس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6852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9A09C-3D2A-4701-8F53-1A8BEA356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166" y="0"/>
            <a:ext cx="12360166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F58DDD-3BC3-4C27-AFB9-1278C683F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3779" y="300360"/>
            <a:ext cx="7520151" cy="8347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1AE0EA-0EF0-4968-8662-04AC624AC8E3}"/>
              </a:ext>
            </a:extLst>
          </p:cNvPr>
          <p:cNvSpPr txBox="1"/>
          <p:nvPr/>
        </p:nvSpPr>
        <p:spPr>
          <a:xfrm>
            <a:off x="6771289" y="6488667"/>
            <a:ext cx="6511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واحدآموزش سلامت بیمارستان شریعتی بندرعباس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336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2E57E7-E4BC-4ED0-A565-9F0AA2F6D250}"/>
              </a:ext>
            </a:extLst>
          </p:cNvPr>
          <p:cNvSpPr txBox="1"/>
          <p:nvPr/>
        </p:nvSpPr>
        <p:spPr>
          <a:xfrm>
            <a:off x="819398" y="3182586"/>
            <a:ext cx="936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>
                <a:solidFill>
                  <a:srgbClr val="FFFF00"/>
                </a:solidFill>
                <a:highlight>
                  <a:srgbClr val="FF0000"/>
                </a:highlight>
                <a:cs typeface="B Titr" panose="00000700000000000000" pitchFamily="2" charset="-78"/>
              </a:rPr>
              <a:t>فعالیت بخشهای مختلف بیمارستان شریعتی</a:t>
            </a:r>
            <a:endParaRPr lang="en-US" sz="3200" dirty="0">
              <a:solidFill>
                <a:srgbClr val="FFFF00"/>
              </a:solidFill>
              <a:highlight>
                <a:srgbClr val="FF0000"/>
              </a:highlight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3A5DE1-7C94-4D39-ACDF-EFEFB59342E7}"/>
              </a:ext>
            </a:extLst>
          </p:cNvPr>
          <p:cNvSpPr txBox="1"/>
          <p:nvPr/>
        </p:nvSpPr>
        <p:spPr>
          <a:xfrm>
            <a:off x="3608344" y="6355017"/>
            <a:ext cx="424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واحدآموزش سلامت بیمارستان شریعتی بندرعباس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D93F37-F2B3-4E3C-A0E1-9F61E3A70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606" y="0"/>
            <a:ext cx="3313608" cy="213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5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bbon: Tilted Up 5">
            <a:extLst>
              <a:ext uri="{FF2B5EF4-FFF2-40B4-BE49-F238E27FC236}">
                <a16:creationId xmlns:a16="http://schemas.microsoft.com/office/drawing/2014/main" id="{EBAB3EE5-7E86-4E3E-9A9A-4D86235A3477}"/>
              </a:ext>
            </a:extLst>
          </p:cNvPr>
          <p:cNvSpPr/>
          <p:nvPr/>
        </p:nvSpPr>
        <p:spPr>
          <a:xfrm>
            <a:off x="1983180" y="225631"/>
            <a:ext cx="6567054" cy="909487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0733" y="344385"/>
            <a:ext cx="270757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400" dirty="0">
                <a:cs typeface="B Titr" panose="00000700000000000000" pitchFamily="2" charset="-78"/>
              </a:rPr>
              <a:t>پویش غربالگری فشار خون و قند خون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4" y="2083981"/>
            <a:ext cx="4805916" cy="36044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64" y="1705299"/>
            <a:ext cx="4791739" cy="35938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44381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855023" y="213756"/>
            <a:ext cx="8621486" cy="118753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3289465" y="475014"/>
            <a:ext cx="39069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پویش غربالگری فشار خون و قند خون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0" y="2083981"/>
            <a:ext cx="5061096" cy="41360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77" y="2083981"/>
            <a:ext cx="5514753" cy="41360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796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4D91961-A4C1-4A86-AA53-B61698053F42}"/>
              </a:ext>
            </a:extLst>
          </p:cNvPr>
          <p:cNvSpPr txBox="1"/>
          <p:nvPr/>
        </p:nvSpPr>
        <p:spPr>
          <a:xfrm>
            <a:off x="-2499628" y="426154"/>
            <a:ext cx="6109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800" dirty="0">
                <a:highlight>
                  <a:srgbClr val="00FFFF"/>
                </a:highlight>
                <a:cs typeface="B Titr" panose="00000700000000000000" pitchFamily="2" charset="-78"/>
              </a:rPr>
              <a:t>درمانگاه </a:t>
            </a:r>
            <a:endParaRPr lang="en-US" sz="2800" dirty="0">
              <a:highlight>
                <a:srgbClr val="00FFFF"/>
              </a:highlight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44" y="1578767"/>
            <a:ext cx="4919331" cy="3689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08" y="3317358"/>
            <a:ext cx="4021726" cy="301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ibbon: Tilted Up 5">
            <a:extLst>
              <a:ext uri="{FF2B5EF4-FFF2-40B4-BE49-F238E27FC236}">
                <a16:creationId xmlns:a16="http://schemas.microsoft.com/office/drawing/2014/main" id="{EBAB3EE5-7E86-4E3E-9A9A-4D86235A3477}"/>
              </a:ext>
            </a:extLst>
          </p:cNvPr>
          <p:cNvSpPr/>
          <p:nvPr/>
        </p:nvSpPr>
        <p:spPr>
          <a:xfrm>
            <a:off x="2422567" y="233020"/>
            <a:ext cx="6567054" cy="909487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3865" y="426154"/>
            <a:ext cx="29807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>
                <a:cs typeface="B Titr" panose="00000700000000000000" pitchFamily="2" charset="-78"/>
              </a:rPr>
              <a:t>آموزش گروهی هفته تغذیه سالم </a:t>
            </a:r>
          </a:p>
        </p:txBody>
      </p:sp>
    </p:spTree>
    <p:extLst>
      <p:ext uri="{BB962C8B-B14F-4D97-AF65-F5344CB8AC3E}">
        <p14:creationId xmlns:p14="http://schemas.microsoft.com/office/powerpoint/2010/main" val="167778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318657" y="259773"/>
            <a:ext cx="6472052" cy="62939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Titr" panose="00000700000000000000" pitchFamily="2" charset="-78"/>
              </a:rPr>
              <a:t>بخش جراحی </a:t>
            </a:r>
          </a:p>
          <a:p>
            <a:pPr algn="ctr"/>
            <a:r>
              <a:rPr lang="fa-IR" b="1" dirty="0">
                <a:solidFill>
                  <a:schemeClr val="tx1"/>
                </a:solidFill>
                <a:cs typeface="B Titr" panose="00000700000000000000" pitchFamily="2" charset="-78"/>
              </a:rPr>
              <a:t>آموزش چهره به چهره هفته تغذیه سالم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657" y="1650841"/>
            <a:ext cx="5408428" cy="4056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222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16" y="382504"/>
            <a:ext cx="5090205" cy="2865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89" y="3619258"/>
            <a:ext cx="5292529" cy="2979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Pentagon 1"/>
          <p:cNvSpPr/>
          <p:nvPr/>
        </p:nvSpPr>
        <p:spPr>
          <a:xfrm>
            <a:off x="463138" y="1567543"/>
            <a:ext cx="2850078" cy="76002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475014" y="1681233"/>
            <a:ext cx="28382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آموزش به بیمار به مناسبت هفته تغذیه سالم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6523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99" y="1199062"/>
            <a:ext cx="6088912" cy="4566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38" y="1638795"/>
            <a:ext cx="1962220" cy="1287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D91961-A4C1-4A86-AA53-B61698053F42}"/>
              </a:ext>
            </a:extLst>
          </p:cNvPr>
          <p:cNvSpPr txBox="1"/>
          <p:nvPr/>
        </p:nvSpPr>
        <p:spPr>
          <a:xfrm>
            <a:off x="-2416500" y="449905"/>
            <a:ext cx="5860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800" dirty="0">
                <a:highlight>
                  <a:srgbClr val="00FFFF"/>
                </a:highlight>
                <a:cs typeface="B Titr" panose="00000700000000000000" pitchFamily="2" charset="-78"/>
              </a:rPr>
              <a:t>زایشگاه</a:t>
            </a:r>
            <a:endParaRPr lang="en-US" sz="2800" dirty="0">
              <a:highlight>
                <a:srgbClr val="00FFFF"/>
              </a:highligh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836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286000" y="243444"/>
            <a:ext cx="6472052" cy="62939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Titr" panose="00000700000000000000" pitchFamily="2" charset="-78"/>
              </a:rPr>
              <a:t>بخش آی سی یو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7" y="1390177"/>
            <a:ext cx="2341067" cy="1536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28" y="1390177"/>
            <a:ext cx="6195237" cy="4646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32911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1043</TotalTime>
  <Words>101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Open Sans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adm</cp:lastModifiedBy>
  <cp:revision>246</cp:revision>
  <dcterms:created xsi:type="dcterms:W3CDTF">2022-01-29T04:42:10Z</dcterms:created>
  <dcterms:modified xsi:type="dcterms:W3CDTF">2023-12-25T08:31:32Z</dcterms:modified>
</cp:coreProperties>
</file>